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2" d="100"/>
          <a:sy n="72" d="100"/>
        </p:scale>
        <p:origin x="-6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3C68DC7-B3DE-4774-B404-C0B144647EED}" type="datetimeFigureOut">
              <a:rPr lang="ar-SA" smtClean="0"/>
              <a:t>10/01/1430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D2C4282-8463-4BF4-AC24-E8AFBAB0409D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2C4282-8463-4BF4-AC24-E8AFBAB0409D}" type="slidenum">
              <a:rPr lang="ar-SA" smtClean="0"/>
              <a:t>1</a:t>
            </a:fld>
            <a:endParaRPr lang="ar-S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2C4282-8463-4BF4-AC24-E8AFBAB0409D}" type="slidenum">
              <a:rPr lang="ar-SA" smtClean="0"/>
              <a:t>2</a:t>
            </a:fld>
            <a:endParaRPr lang="ar-S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2C4282-8463-4BF4-AC24-E8AFBAB0409D}" type="slidenum">
              <a:rPr lang="ar-SA" smtClean="0"/>
              <a:t>3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D92C4-A615-47B3-BB9A-544CC3F1951D}" type="datetimeFigureOut">
              <a:rPr lang="ar-SA" smtClean="0"/>
              <a:t>10/01/1430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08A9E-5006-45FA-8F0B-60BB1BBD0E0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D92C4-A615-47B3-BB9A-544CC3F1951D}" type="datetimeFigureOut">
              <a:rPr lang="ar-SA" smtClean="0"/>
              <a:t>10/01/1430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08A9E-5006-45FA-8F0B-60BB1BBD0E0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D92C4-A615-47B3-BB9A-544CC3F1951D}" type="datetimeFigureOut">
              <a:rPr lang="ar-SA" smtClean="0"/>
              <a:t>10/01/1430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08A9E-5006-45FA-8F0B-60BB1BBD0E0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D92C4-A615-47B3-BB9A-544CC3F1951D}" type="datetimeFigureOut">
              <a:rPr lang="ar-SA" smtClean="0"/>
              <a:t>10/01/1430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08A9E-5006-45FA-8F0B-60BB1BBD0E0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D92C4-A615-47B3-BB9A-544CC3F1951D}" type="datetimeFigureOut">
              <a:rPr lang="ar-SA" smtClean="0"/>
              <a:t>10/01/1430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08A9E-5006-45FA-8F0B-60BB1BBD0E0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D92C4-A615-47B3-BB9A-544CC3F1951D}" type="datetimeFigureOut">
              <a:rPr lang="ar-SA" smtClean="0"/>
              <a:t>10/01/1430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08A9E-5006-45FA-8F0B-60BB1BBD0E0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D92C4-A615-47B3-BB9A-544CC3F1951D}" type="datetimeFigureOut">
              <a:rPr lang="ar-SA" smtClean="0"/>
              <a:t>10/01/1430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08A9E-5006-45FA-8F0B-60BB1BBD0E0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D92C4-A615-47B3-BB9A-544CC3F1951D}" type="datetimeFigureOut">
              <a:rPr lang="ar-SA" smtClean="0"/>
              <a:t>10/01/1430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08A9E-5006-45FA-8F0B-60BB1BBD0E0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D92C4-A615-47B3-BB9A-544CC3F1951D}" type="datetimeFigureOut">
              <a:rPr lang="ar-SA" smtClean="0"/>
              <a:t>10/01/1430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08A9E-5006-45FA-8F0B-60BB1BBD0E0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D92C4-A615-47B3-BB9A-544CC3F1951D}" type="datetimeFigureOut">
              <a:rPr lang="ar-SA" smtClean="0"/>
              <a:t>10/01/1430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08A9E-5006-45FA-8F0B-60BB1BBD0E0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D92C4-A615-47B3-BB9A-544CC3F1951D}" type="datetimeFigureOut">
              <a:rPr lang="ar-SA" smtClean="0"/>
              <a:t>10/01/1430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08A9E-5006-45FA-8F0B-60BB1BBD0E0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D92C4-A615-47B3-BB9A-544CC3F1951D}" type="datetimeFigureOut">
              <a:rPr lang="ar-SA" smtClean="0"/>
              <a:t>10/01/1430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08A9E-5006-45FA-8F0B-60BB1BBD0E09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/>
              <a:t>LOWER GASTROINTESTINAL </a:t>
            </a:r>
            <a:r>
              <a:rPr lang="en-US" sz="4800" b="1" dirty="0" err="1" smtClean="0"/>
              <a:t>BLEEDINg</a:t>
            </a:r>
            <a:endParaRPr lang="ar-SA" sz="4800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>
              <a:buNone/>
            </a:pPr>
            <a:r>
              <a:rPr lang="en-US" dirty="0" smtClean="0"/>
              <a:t>Lower gastro intestinal bleeding</a:t>
            </a:r>
          </a:p>
          <a:p>
            <a:pPr algn="l">
              <a:buNone/>
            </a:pPr>
            <a:r>
              <a:rPr lang="en-US" dirty="0" smtClean="0"/>
              <a:t>Is defined as bleeding from below the ligament of </a:t>
            </a:r>
            <a:r>
              <a:rPr lang="en-US" dirty="0" err="1" smtClean="0"/>
              <a:t>treites</a:t>
            </a:r>
            <a:r>
              <a:rPr lang="en-US" dirty="0" smtClean="0"/>
              <a:t> , in this </a:t>
            </a:r>
            <a:r>
              <a:rPr lang="en-US" dirty="0" err="1" smtClean="0"/>
              <a:t>lactuer</a:t>
            </a:r>
            <a:r>
              <a:rPr lang="en-US" dirty="0" smtClean="0"/>
              <a:t> lower gastrointestinal bleeding will refer colonic bleeding</a:t>
            </a:r>
          </a:p>
          <a:p>
            <a:pPr algn="l">
              <a:buNone/>
            </a:pPr>
            <a:r>
              <a:rPr lang="en-US" dirty="0" smtClean="0"/>
              <a:t>-  </a:t>
            </a:r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84</TotalTime>
  <Words>32</Words>
  <Application>Microsoft Office PowerPoint</Application>
  <PresentationFormat>عرض على الشاشة (3:4)‏</PresentationFormat>
  <Paragraphs>7</Paragraphs>
  <Slides>3</Slides>
  <Notes>3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سمة Office</vt:lpstr>
      <vt:lpstr>LOWER GASTROINTESTINAL BLEEDINg</vt:lpstr>
      <vt:lpstr>الشريحة 2</vt:lpstr>
      <vt:lpstr>الشريحة 3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LOWER GASTROINTESTINAL BLEEDINg</dc:title>
  <dc:creator>mazen</dc:creator>
  <cp:lastModifiedBy>mazen</cp:lastModifiedBy>
  <cp:revision>9</cp:revision>
  <dcterms:created xsi:type="dcterms:W3CDTF">2009-01-06T21:22:21Z</dcterms:created>
  <dcterms:modified xsi:type="dcterms:W3CDTF">2009-01-06T22:47:01Z</dcterms:modified>
</cp:coreProperties>
</file>